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1" r:id="rId4"/>
    <p:sldId id="1142" r:id="rId5"/>
    <p:sldId id="1146" r:id="rId6"/>
    <p:sldId id="1147" r:id="rId7"/>
    <p:sldId id="1148" r:id="rId8"/>
    <p:sldId id="1143" r:id="rId9"/>
    <p:sldId id="1144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017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主要介绍了如何通过控制愤怒和采取有效的方法来管理情绪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以避免生气带来的负面影响。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79" y="1340768"/>
            <a:ext cx="11144255" cy="13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620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get angry easily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do, you need to control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 with people can make you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easily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57683" y="2970728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lose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考查固定搭配。句意：生气会让你失去朋友。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sb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所以用动词原形。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20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1234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考查动词时态和主谓一致。句意：它告诉你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当坏事发生时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如何保持冷静。句子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“something”,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属于单数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因此动词应使用第三人称单数形式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“happens”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Egeberg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 American high school teacher, has written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you control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you how to stay cool when something bad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says that getting angry only makes problems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更糟糕的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never make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says you can control your anger easily—all you have to do is to tell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to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teaches you some ways to control your anger which are useful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the top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01499" y="1888839"/>
            <a:ext cx="1281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happens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497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1234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考查形容词的比较级。句意：书上说愤怒只会让问题变得更糟。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“worse”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“bad”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更糟的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Egeberg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 American high school teacher, has written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you control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you how to stay cool when something bad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says that getting angry only makes problems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更糟糕的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never make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says you can control your anger easily—all you have to do is to tell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to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teaches you some ways to control your anger which are useful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the top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4766" y="2480446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worse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274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1234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告诉你自己不要生气。这里需要反身代词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“yourself”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Egeberg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 American high school teacher, has written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you control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you how to stay cool when something bad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says that getting angry only makes problems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更糟糕的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never make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says you can control your anger easily—all you have to do is to tell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to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teaches you some ways to control your anger which are useful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the top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23398" y="2993388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yourself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18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1234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考查副词修饰形容词。句意：它也教你一些足够有用的方法来控制愤怒。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“which are useful enough”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足够有用的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“enough”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“useful”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Egeberg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 American high school teacher, has written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you control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you how to stay cool when something bad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says that getting angry only makes problems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更糟糕的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never make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says you can control your anger easily—all you have to do is to tell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to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teaches you some ways to control your anger which are useful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the top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43678" y="3544102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enough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21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46216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考查形容词。句意：你会发现根本没必要生气。这里使用形容词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“necessary”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必要的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51355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考查名词复数形式。句意：每次你生气时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写下生气的原因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你为什么生气以及具体对什么生气。由于原因可能有多个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所以需要使用复数形式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“reasons”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090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考查名词复数形式。句意：写日记。空前无冠词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日记是多次记录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不止一篇。因此要用名词复数形式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“diaries”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time you get angry, write down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—why you are angry and what you are angry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it later and you will find it is not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angry at 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34766" y="836712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diaries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343678" y="836712"/>
            <a:ext cx="1171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reasons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206774" y="1891138"/>
            <a:ext cx="1449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necessary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714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035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考查副词。句意：你不能总和朋友待在一起。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 together with...”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your friends not to keep talking to you when you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always get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need to be quiet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1967" y="1651936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together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9359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考查副词。句意：当你真的生气时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远离问题现场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换个地方冷静一下。这里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“truly”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“really”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都可以表示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确实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用于强调真的愤怒。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18528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something different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确实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angry, walk away from the problem and go somewhere else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73032" y="2234877"/>
            <a:ext cx="16634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truly/really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674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649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2025-09-16T13:14:58Z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